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5" d="100"/>
          <a:sy n="65" d="100"/>
        </p:scale>
        <p:origin x="-73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76" y="2409560"/>
            <a:ext cx="4286848" cy="379147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66912" y="723899"/>
            <a:ext cx="8001000" cy="11811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6000" smtClean="0"/>
              <a:t>VJETAR</a:t>
            </a:r>
            <a:endParaRPr lang="hr-HR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7315200" y="5308600"/>
            <a:ext cx="476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Izradila: Iva </a:t>
            </a:r>
            <a:r>
              <a:rPr lang="hr-HR" sz="2000" dirty="0" err="1" smtClean="0"/>
              <a:t>Dovođa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0041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95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Vjetar je strujanje zraka .</a:t>
            </a:r>
          </a:p>
          <a:p>
            <a:pPr marL="0" indent="0">
              <a:buNone/>
            </a:pPr>
            <a:r>
              <a:rPr lang="hr-HR" sz="3600" dirty="0" smtClean="0"/>
              <a:t>Brzina vjetra mjeri se anemometrom.</a:t>
            </a:r>
            <a:endParaRPr lang="hr-H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37" y="2413001"/>
            <a:ext cx="2833863" cy="421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4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95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Vjetar je određen brzinom ,smjerom i jačinom.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1955800"/>
            <a:ext cx="47752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7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Neki od vjetrova su: bura, jugo, maestral, tramontana, fen i  sjeverac.</a:t>
            </a:r>
          </a:p>
          <a:p>
            <a:pPr marL="0" indent="0">
              <a:buNone/>
            </a:pPr>
            <a:r>
              <a:rPr lang="hr-HR" sz="3600" dirty="0"/>
              <a:t>Najjači vjetar na Jadranu je bura</a:t>
            </a:r>
            <a:r>
              <a:rPr lang="hr-HR" sz="3600" dirty="0" smtClean="0"/>
              <a:t>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0639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/>
              <a:t>To je obnovljiv izvor energije</a:t>
            </a:r>
            <a:r>
              <a:rPr lang="hr-HR" sz="3600" dirty="0" smtClean="0"/>
              <a:t>.</a:t>
            </a:r>
          </a:p>
          <a:p>
            <a:pPr marL="0" indent="0">
              <a:buNone/>
            </a:pPr>
            <a:r>
              <a:rPr lang="hr-HR" sz="3600" dirty="0" smtClean="0"/>
              <a:t>Vjetrenjače pokreće energija vjetra te proizvode električnu energiju.</a:t>
            </a:r>
          </a:p>
          <a:p>
            <a:pPr marL="0" indent="0">
              <a:buNone/>
            </a:pPr>
            <a:endParaRPr lang="hr-H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781" y="3280591"/>
            <a:ext cx="441655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1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669" y="0"/>
            <a:ext cx="8534400" cy="1206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dirty="0" smtClean="0"/>
              <a:t>IZRADA PROJEKTA:</a:t>
            </a:r>
            <a:endParaRPr lang="hr-HR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206500"/>
            <a:ext cx="3798900" cy="506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569" y="1206500"/>
            <a:ext cx="3798900" cy="50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9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57" y="833551"/>
            <a:ext cx="3798899" cy="5065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07" y="833551"/>
            <a:ext cx="3798900" cy="50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8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43" y="849086"/>
            <a:ext cx="3798899" cy="5065200"/>
          </a:xfrm>
        </p:spPr>
      </p:pic>
    </p:spTree>
    <p:extLst>
      <p:ext uri="{BB962C8B-B14F-4D97-AF65-F5344CB8AC3E}">
        <p14:creationId xmlns:p14="http://schemas.microsoft.com/office/powerpoint/2010/main" val="195562820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</TotalTime>
  <Words>67</Words>
  <Application>Microsoft Office PowerPoint</Application>
  <PresentationFormat>Prilagođeno</PresentationFormat>
  <Paragraphs>10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Slice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VJETAR</dc:title>
  <dc:creator>Iva</dc:creator>
  <cp:lastModifiedBy>Windows User</cp:lastModifiedBy>
  <cp:revision>11</cp:revision>
  <dcterms:created xsi:type="dcterms:W3CDTF">2020-05-15T09:46:15Z</dcterms:created>
  <dcterms:modified xsi:type="dcterms:W3CDTF">2020-05-19T20:11:42Z</dcterms:modified>
</cp:coreProperties>
</file>