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09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185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724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4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4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502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235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52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649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81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699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9B59-489A-4BC8-87BF-020290002AE3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5BEB-316C-4CDA-A915-B431569998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611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44008" y="260648"/>
            <a:ext cx="4030216" cy="2810743"/>
          </a:xfrm>
        </p:spPr>
        <p:txBody>
          <a:bodyPr/>
          <a:lstStyle/>
          <a:p>
            <a:r>
              <a:rPr lang="hr-HR" dirty="0" smtClean="0"/>
              <a:t>Energija vjetra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220072" y="3645024"/>
            <a:ext cx="3053848" cy="1752600"/>
          </a:xfrm>
        </p:spPr>
        <p:txBody>
          <a:bodyPr/>
          <a:lstStyle/>
          <a:p>
            <a:r>
              <a:rPr lang="hr-HR" dirty="0" smtClean="0"/>
              <a:t>Matea Crevar</a:t>
            </a:r>
          </a:p>
          <a:p>
            <a:r>
              <a:rPr lang="hr-HR" dirty="0" smtClean="0"/>
              <a:t>1.a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611048" cy="614806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5835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dirty="0" smtClean="0"/>
              <a:t>Vjetrenjače su strojevi koji energiju vjetra pretvaraju u mehaničku ili električnu energiju.</a:t>
            </a:r>
            <a:br>
              <a:rPr lang="hr-HR" sz="1600" dirty="0" smtClean="0"/>
            </a:br>
            <a:r>
              <a:rPr lang="hr-HR" sz="1600" dirty="0" smtClean="0"/>
              <a:t>Koristimo ih za mljevenje žitarica ili za pumpanje vode.</a:t>
            </a:r>
            <a:endParaRPr lang="hr-HR" sz="16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672408" cy="489654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633868" cy="48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5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dirty="0" smtClean="0"/>
              <a:t>Vjetar je bogat,lako dostupan i čist izvor energije.</a:t>
            </a:r>
            <a:endParaRPr lang="hr-HR" sz="16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1308"/>
            <a:ext cx="3816424" cy="4525963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59834"/>
            <a:ext cx="382670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dirty="0" smtClean="0"/>
              <a:t>Vjetrenjače su ekološki jako dobre jer ne zagađuju okoliš.</a:t>
            </a:r>
            <a:endParaRPr lang="hr-HR" sz="16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91613"/>
            <a:ext cx="3816424" cy="4597971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391936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8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37</Words>
  <Application>Microsoft Office PowerPoint</Application>
  <PresentationFormat>Prikaz na zaslonu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Tema sustava Office</vt:lpstr>
      <vt:lpstr>Energija vjetra</vt:lpstr>
      <vt:lpstr>Vjetrenjače su strojevi koji energiju vjetra pretvaraju u mehaničku ili električnu energiju. Koristimo ih za mljevenje žitarica ili za pumpanje vode.</vt:lpstr>
      <vt:lpstr>Vjetar je bogat,lako dostupan i čist izvor energije.</vt:lpstr>
      <vt:lpstr>Vjetrenjače su ekološki jako dobre jer ne zagađuju okoliš.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Energija vjetra</dc:title>
  <dc:creator>ismail - [2010]</dc:creator>
  <cp:lastModifiedBy>Windows User</cp:lastModifiedBy>
  <cp:revision>3</cp:revision>
  <dcterms:created xsi:type="dcterms:W3CDTF">2020-05-15T14:13:58Z</dcterms:created>
  <dcterms:modified xsi:type="dcterms:W3CDTF">2020-05-19T20:11:05Z</dcterms:modified>
</cp:coreProperties>
</file>