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82C8AF-9A6F-4284-AA77-27B3EA25A9DB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AF954A-E88F-4D01-9765-EE20935A759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ENERGIJA VJETRA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Markus</a:t>
            </a:r>
            <a:r>
              <a:rPr lang="hr-HR" dirty="0" smtClean="0"/>
              <a:t> </a:t>
            </a:r>
            <a:r>
              <a:rPr lang="hr-HR" dirty="0" err="1" smtClean="0"/>
              <a:t>Meier</a:t>
            </a:r>
            <a:r>
              <a:rPr lang="hr-HR" dirty="0" smtClean="0"/>
              <a:t> 1.a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87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Pomoću </a:t>
            </a:r>
            <a:r>
              <a:rPr lang="hr-HR" dirty="0" err="1" smtClean="0"/>
              <a:t>vjetroelektrana</a:t>
            </a:r>
            <a:r>
              <a:rPr lang="hr-HR" dirty="0" smtClean="0"/>
              <a:t> dobivamo električnu energiju.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7078"/>
            <a:ext cx="4917925" cy="357603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033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6793" y="888961"/>
            <a:ext cx="5026504" cy="376987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637221" y="1627476"/>
            <a:ext cx="5750044" cy="43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3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Postoje vjetrenjače koje koristimo za pumpanje vode ili mljevenje žitarica.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5265373" cy="39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1138"/>
            <a:ext cx="8129497" cy="45259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KRAJ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92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</TotalTime>
  <Words>24</Words>
  <Application>Microsoft Office PowerPoint</Application>
  <PresentationFormat>Prikaz na zaslonu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Gomilanje</vt:lpstr>
      <vt:lpstr>ENERGIJA VJETRA</vt:lpstr>
      <vt:lpstr>PowerPointova prezentacija</vt:lpstr>
      <vt:lpstr>PowerPointova prezentacija</vt:lpstr>
      <vt:lpstr>PowerPointova prezentacija</vt:lpstr>
      <vt:lpstr>KRAJ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 VJETRA</dc:title>
  <dc:creator>Windows User</dc:creator>
  <cp:lastModifiedBy>Windows User</cp:lastModifiedBy>
  <cp:revision>2</cp:revision>
  <dcterms:created xsi:type="dcterms:W3CDTF">2020-05-14T16:18:18Z</dcterms:created>
  <dcterms:modified xsi:type="dcterms:W3CDTF">2020-05-19T20:16:17Z</dcterms:modified>
</cp:coreProperties>
</file>